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1523999"/>
          </a:xfrm>
        </p:spPr>
        <p:txBody>
          <a:bodyPr>
            <a:normAutofit/>
          </a:bodyPr>
          <a:lstStyle/>
          <a:p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компьютер\Downloads\5767b90e46b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7800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Несу я  урожаи,                                                                                                              Поля вновь засеваю,                                                                                                        Птиц к югу отправляю,                                                                                                    Деревья раздеваю,                                                                                                                          Но не касаюсь сосен,                                                                                                                        И ёлочек. Я… 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компьютер\Downloads\osen_kartinki_dlya_dete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компьютер\Downloads\S001ici141153768194129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848600" cy="556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компьютер\Downloads\осень 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84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компьютер\Downloads\mini_4.jpg"/>
          <p:cNvPicPr>
            <a:picLocks noChangeAspect="1" noChangeArrowheads="1"/>
          </p:cNvPicPr>
          <p:nvPr/>
        </p:nvPicPr>
        <p:blipFill>
          <a:blip r:embed="rId3"/>
          <a:srcRect l="23043" r="23487"/>
          <a:stretch>
            <a:fillRect/>
          </a:stretch>
        </p:blipFill>
        <p:spPr bwMode="auto">
          <a:xfrm>
            <a:off x="685800" y="5334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компьютер\Downloads\deti_i_o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784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990600"/>
            <a:ext cx="5638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0070C0"/>
                </a:solidFill>
              </a:rPr>
              <a:t>Дел у меня не мало:                                                                                                                 Я белым одеялом,                                                                                                                   Всю землю укрываю,                                                                                                                  В лёд реки убираю,                                                                                                                                                      Белю дома, поля.                                                                                                                               Зовут меня… 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компьютер\Downloads\12381_9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772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компьютер\Downloads\94.jpg"/>
          <p:cNvPicPr>
            <a:picLocks noChangeAspect="1" noChangeArrowheads="1"/>
          </p:cNvPicPr>
          <p:nvPr/>
        </p:nvPicPr>
        <p:blipFill>
          <a:blip r:embed="rId3"/>
          <a:srcRect l="2885" t="1351" r="2885" b="4054"/>
          <a:stretch>
            <a:fillRect/>
          </a:stretch>
        </p:blipFill>
        <p:spPr bwMode="auto">
          <a:xfrm>
            <a:off x="685800" y="533400"/>
            <a:ext cx="7772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компьютер\Downloads\161631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7724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омпьютер\Downloads\5829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4114800" cy="5334000"/>
          </a:xfrm>
          <a:prstGeom prst="rect">
            <a:avLst/>
          </a:prstGeom>
          <a:noFill/>
        </p:spPr>
      </p:pic>
      <p:pic>
        <p:nvPicPr>
          <p:cNvPr id="1027" name="Picture 3" descr="C:\Users\компьютер\Downloads\1363505924_27.jpg"/>
          <p:cNvPicPr>
            <a:picLocks noChangeAspect="1" noChangeArrowheads="1"/>
          </p:cNvPicPr>
          <p:nvPr/>
        </p:nvPicPr>
        <p:blipFill>
          <a:blip r:embed="rId4"/>
          <a:srcRect l="1802" b="4132"/>
          <a:stretch>
            <a:fillRect/>
          </a:stretch>
        </p:blipFill>
        <p:spPr bwMode="auto">
          <a:xfrm>
            <a:off x="5029200" y="2819400"/>
            <a:ext cx="34290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Составила </a:t>
            </a:r>
            <a:r>
              <a:rPr lang="ru-RU" b="1" dirty="0" smtClean="0">
                <a:solidFill>
                  <a:srgbClr val="002060"/>
                </a:solidFill>
              </a:rPr>
              <a:t>воспитатель                           МБДОУ </a:t>
            </a:r>
            <a:r>
              <a:rPr lang="ru-RU" b="1" dirty="0" smtClean="0">
                <a:solidFill>
                  <a:srgbClr val="002060"/>
                </a:solidFill>
              </a:rPr>
              <a:t>№ 27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Воробьёва Лариса Николаевна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Краснодарский край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Усть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Лабинский</a:t>
            </a:r>
            <a:r>
              <a:rPr lang="ru-RU" b="1" dirty="0" smtClean="0">
                <a:solidFill>
                  <a:srgbClr val="002060"/>
                </a:solidFill>
              </a:rPr>
              <a:t> район                            станица Ладожская.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8382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 детский сад комбинированного вида № 27 муниципального образования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Усть</a:t>
            </a:r>
            <a:r>
              <a:rPr lang="ru-RU" b="1" dirty="0" smtClean="0">
                <a:solidFill>
                  <a:srgbClr val="C00000"/>
                </a:solidFill>
              </a:rPr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Лабинский</a:t>
            </a:r>
            <a:r>
              <a:rPr lang="ru-RU" b="1" dirty="0" smtClean="0">
                <a:solidFill>
                  <a:srgbClr val="C00000"/>
                </a:solidFill>
              </a:rPr>
              <a:t> район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Я раскрываю почки,                                                                                                                          В зелёные листочки.                                                                                                                              Деревья одеваю,                                                                                                                     Посевы поливаю.                                                                                                            Движения полна,                                                                                                                       Зовут меня</a:t>
            </a:r>
            <a:r>
              <a:rPr lang="ru-RU" dirty="0" smtClean="0">
                <a:solidFill>
                  <a:srgbClr val="00B050"/>
                </a:solidFill>
              </a:rPr>
              <a:t>…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мпьютер\Downloads\498e0c2b61b5f5ea81d5e64343511e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омпьютер\Downloads\vesna_-3.jpg"/>
          <p:cNvPicPr>
            <a:picLocks noChangeAspect="1" noChangeArrowheads="1"/>
          </p:cNvPicPr>
          <p:nvPr/>
        </p:nvPicPr>
        <p:blipFill>
          <a:blip r:embed="rId3"/>
          <a:srcRect l="2126" t="2632" b="3948"/>
          <a:stretch>
            <a:fillRect/>
          </a:stretch>
        </p:blipFill>
        <p:spPr bwMode="auto">
          <a:xfrm>
            <a:off x="609600" y="533400"/>
            <a:ext cx="7924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компьютер\Downloads\vesnakartinki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Я соткана из зноя,                                                                                                                          Несу тепло с собою,                                                                                                                         Я реки согреваю,                                                                                                                          «Купайтесь!» - приглашаю.                                                                                                              И любите за это                                                                                                                              Вы все меня. Я…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компьютер\Downloads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7772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ownloads\snezhinki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компьютер\Downloads\Любовь Новосёлова_времена года_зима_лето_осень_зимние забавы_0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79247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89</Words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 Я раскрываю почки,                                                                                                                          В зелёные листочки.                                                                                                                              Деревья одеваю,                                                                                                                     Посевы поливаю.                                                                                                            Движения полна,                                                                                                                       Зовут меня… </vt:lpstr>
      <vt:lpstr> </vt:lpstr>
      <vt:lpstr> </vt:lpstr>
      <vt:lpstr> </vt:lpstr>
      <vt:lpstr> Я соткана из зноя,                                                                                                                          Несу тепло с собою,                                                                                                                         Я реки согреваю,                                                                                                                          «Купайтесь!» - приглашаю.                                                                                                              И любите за это                                                                                                                              Вы все меня. Я…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компьютер</cp:lastModifiedBy>
  <cp:revision>18</cp:revision>
  <dcterms:created xsi:type="dcterms:W3CDTF">2016-07-11T17:14:38Z</dcterms:created>
  <dcterms:modified xsi:type="dcterms:W3CDTF">2016-07-12T18:11:00Z</dcterms:modified>
</cp:coreProperties>
</file>